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ti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20" r:id="rId1"/>
  </p:sldMasterIdLst>
  <p:notesMasterIdLst>
    <p:notesMasterId r:id="rId3"/>
  </p:notesMasterIdLst>
  <p:sldIdLst>
    <p:sldId id="256" r:id="rId2"/>
  </p:sldIdLst>
  <p:sldSz cx="17556163" cy="329184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23" d="100"/>
          <a:sy n="23" d="100"/>
        </p:scale>
        <p:origin x="3450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hdphoto1.wdp>
</file>

<file path=ppt/media/image1.png>
</file>

<file path=ppt/media/image2.tif>
</file>

<file path=ppt/media/image3.tif>
</file>

<file path=ppt/media/image4.png>
</file>

<file path=ppt/media/image5.svg>
</file>

<file path=ppt/media/image6.png>
</file>

<file path=ppt/media/image7.sv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353DF8-0880-44C0-B6E4-622E6A2AF65D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606675" y="1143000"/>
            <a:ext cx="16446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CA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C2FDD45-9FE1-4D13-9260-C38166A88054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2964157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1pPr>
    <a:lvl2pPr marL="1209568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2pPr>
    <a:lvl3pPr marL="2419137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3pPr>
    <a:lvl4pPr marL="3628705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4pPr>
    <a:lvl5pPr marL="4838273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5pPr>
    <a:lvl6pPr marL="6047842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6pPr>
    <a:lvl7pPr marL="7257410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7pPr>
    <a:lvl8pPr marL="8466978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8pPr>
    <a:lvl9pPr marL="9676547" algn="l" defTabSz="2419137" rtl="0" eaLnBrk="1" latinLnBrk="0" hangingPunct="1">
      <a:defRPr sz="3175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2606675" y="1143000"/>
            <a:ext cx="164465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C2FDD45-9FE1-4D13-9260-C38166A88054}" type="slidenum">
              <a:rPr lang="en-CA" smtClean="0"/>
              <a:t>1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0810428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16712" y="5387342"/>
            <a:ext cx="14922739" cy="11460480"/>
          </a:xfrm>
        </p:spPr>
        <p:txBody>
          <a:bodyPr anchor="b"/>
          <a:lstStyle>
            <a:lvl1pPr algn="ctr"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4521" y="17289782"/>
            <a:ext cx="13167122" cy="7947658"/>
          </a:xfrm>
        </p:spPr>
        <p:txBody>
          <a:bodyPr/>
          <a:lstStyle>
            <a:lvl1pPr marL="0" indent="0" algn="ctr">
              <a:buNone/>
              <a:defRPr sz="4608"/>
            </a:lvl1pPr>
            <a:lvl2pPr marL="877824" indent="0" algn="ctr">
              <a:buNone/>
              <a:defRPr sz="3840"/>
            </a:lvl2pPr>
            <a:lvl3pPr marL="1755648" indent="0" algn="ctr">
              <a:buNone/>
              <a:defRPr sz="3456"/>
            </a:lvl3pPr>
            <a:lvl4pPr marL="2633472" indent="0" algn="ctr">
              <a:buNone/>
              <a:defRPr sz="3072"/>
            </a:lvl4pPr>
            <a:lvl5pPr marL="3511296" indent="0" algn="ctr">
              <a:buNone/>
              <a:defRPr sz="3072"/>
            </a:lvl5pPr>
            <a:lvl6pPr marL="4389120" indent="0" algn="ctr">
              <a:buNone/>
              <a:defRPr sz="3072"/>
            </a:lvl6pPr>
            <a:lvl7pPr marL="5266944" indent="0" algn="ctr">
              <a:buNone/>
              <a:defRPr sz="3072"/>
            </a:lvl7pPr>
            <a:lvl8pPr marL="6144768" indent="0" algn="ctr">
              <a:buNone/>
              <a:defRPr sz="3072"/>
            </a:lvl8pPr>
            <a:lvl9pPr marL="7022592" indent="0" algn="ctr">
              <a:buNone/>
              <a:defRPr sz="3072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74189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6859781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563630" y="1752600"/>
            <a:ext cx="3785548" cy="2789682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06987" y="1752600"/>
            <a:ext cx="11137191" cy="2789682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955071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8454577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7843" y="8206749"/>
            <a:ext cx="15142191" cy="13693138"/>
          </a:xfrm>
        </p:spPr>
        <p:txBody>
          <a:bodyPr anchor="b"/>
          <a:lstStyle>
            <a:lvl1pPr>
              <a:defRPr sz="1152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7843" y="22029429"/>
            <a:ext cx="15142191" cy="7200898"/>
          </a:xfrm>
        </p:spPr>
        <p:txBody>
          <a:bodyPr/>
          <a:lstStyle>
            <a:lvl1pPr marL="0" indent="0">
              <a:buNone/>
              <a:defRPr sz="4608">
                <a:solidFill>
                  <a:schemeClr val="tx1"/>
                </a:solidFill>
              </a:defRPr>
            </a:lvl1pPr>
            <a:lvl2pPr marL="877824" indent="0">
              <a:buNone/>
              <a:defRPr sz="3840">
                <a:solidFill>
                  <a:schemeClr val="tx1">
                    <a:tint val="75000"/>
                  </a:schemeClr>
                </a:solidFill>
              </a:defRPr>
            </a:lvl2pPr>
            <a:lvl3pPr marL="1755648" indent="0">
              <a:buNone/>
              <a:defRPr sz="3456">
                <a:solidFill>
                  <a:schemeClr val="tx1">
                    <a:tint val="75000"/>
                  </a:schemeClr>
                </a:solidFill>
              </a:defRPr>
            </a:lvl3pPr>
            <a:lvl4pPr marL="2633472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4pPr>
            <a:lvl5pPr marL="3511296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5pPr>
            <a:lvl6pPr marL="4389120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6pPr>
            <a:lvl7pPr marL="5266944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7pPr>
            <a:lvl8pPr marL="6144768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8pPr>
            <a:lvl9pPr marL="7022592" indent="0">
              <a:buNone/>
              <a:defRPr sz="3072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438499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06986" y="8763000"/>
            <a:ext cx="7461369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887808" y="8763000"/>
            <a:ext cx="7461369" cy="208864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611632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9273" y="1752607"/>
            <a:ext cx="15142191" cy="636270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9275" y="8069582"/>
            <a:ext cx="7427079" cy="3954778"/>
          </a:xfrm>
        </p:spPr>
        <p:txBody>
          <a:bodyPr anchor="b"/>
          <a:lstStyle>
            <a:lvl1pPr marL="0" indent="0">
              <a:buNone/>
              <a:defRPr sz="4608" b="1"/>
            </a:lvl1pPr>
            <a:lvl2pPr marL="877824" indent="0">
              <a:buNone/>
              <a:defRPr sz="3840" b="1"/>
            </a:lvl2pPr>
            <a:lvl3pPr marL="1755648" indent="0">
              <a:buNone/>
              <a:defRPr sz="3456" b="1"/>
            </a:lvl3pPr>
            <a:lvl4pPr marL="2633472" indent="0">
              <a:buNone/>
              <a:defRPr sz="3072" b="1"/>
            </a:lvl4pPr>
            <a:lvl5pPr marL="3511296" indent="0">
              <a:buNone/>
              <a:defRPr sz="3072" b="1"/>
            </a:lvl5pPr>
            <a:lvl6pPr marL="4389120" indent="0">
              <a:buNone/>
              <a:defRPr sz="3072" b="1"/>
            </a:lvl6pPr>
            <a:lvl7pPr marL="5266944" indent="0">
              <a:buNone/>
              <a:defRPr sz="3072" b="1"/>
            </a:lvl7pPr>
            <a:lvl8pPr marL="6144768" indent="0">
              <a:buNone/>
              <a:defRPr sz="3072" b="1"/>
            </a:lvl8pPr>
            <a:lvl9pPr marL="7022592" indent="0">
              <a:buNone/>
              <a:defRPr sz="30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09275" y="12024360"/>
            <a:ext cx="7427079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887808" y="8069582"/>
            <a:ext cx="7463656" cy="3954778"/>
          </a:xfrm>
        </p:spPr>
        <p:txBody>
          <a:bodyPr anchor="b"/>
          <a:lstStyle>
            <a:lvl1pPr marL="0" indent="0">
              <a:buNone/>
              <a:defRPr sz="4608" b="1"/>
            </a:lvl1pPr>
            <a:lvl2pPr marL="877824" indent="0">
              <a:buNone/>
              <a:defRPr sz="3840" b="1"/>
            </a:lvl2pPr>
            <a:lvl3pPr marL="1755648" indent="0">
              <a:buNone/>
              <a:defRPr sz="3456" b="1"/>
            </a:lvl3pPr>
            <a:lvl4pPr marL="2633472" indent="0">
              <a:buNone/>
              <a:defRPr sz="3072" b="1"/>
            </a:lvl4pPr>
            <a:lvl5pPr marL="3511296" indent="0">
              <a:buNone/>
              <a:defRPr sz="3072" b="1"/>
            </a:lvl5pPr>
            <a:lvl6pPr marL="4389120" indent="0">
              <a:buNone/>
              <a:defRPr sz="3072" b="1"/>
            </a:lvl6pPr>
            <a:lvl7pPr marL="5266944" indent="0">
              <a:buNone/>
              <a:defRPr sz="3072" b="1"/>
            </a:lvl7pPr>
            <a:lvl8pPr marL="6144768" indent="0">
              <a:buNone/>
              <a:defRPr sz="3072" b="1"/>
            </a:lvl8pPr>
            <a:lvl9pPr marL="7022592" indent="0">
              <a:buNone/>
              <a:defRPr sz="3072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887808" y="12024360"/>
            <a:ext cx="7463656" cy="176860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94940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903782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244456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9273" y="2194560"/>
            <a:ext cx="5662320" cy="7680960"/>
          </a:xfrm>
        </p:spPr>
        <p:txBody>
          <a:bodyPr anchor="b"/>
          <a:lstStyle>
            <a:lvl1pPr>
              <a:defRPr sz="61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463656" y="4739647"/>
            <a:ext cx="8887808" cy="23393400"/>
          </a:xfrm>
        </p:spPr>
        <p:txBody>
          <a:bodyPr/>
          <a:lstStyle>
            <a:lvl1pPr>
              <a:defRPr sz="6144"/>
            </a:lvl1pPr>
            <a:lvl2pPr>
              <a:defRPr sz="5376"/>
            </a:lvl2pPr>
            <a:lvl3pPr>
              <a:defRPr sz="4608"/>
            </a:lvl3pPr>
            <a:lvl4pPr>
              <a:defRPr sz="3840"/>
            </a:lvl4pPr>
            <a:lvl5pPr>
              <a:defRPr sz="3840"/>
            </a:lvl5pPr>
            <a:lvl6pPr>
              <a:defRPr sz="3840"/>
            </a:lvl6pPr>
            <a:lvl7pPr>
              <a:defRPr sz="3840"/>
            </a:lvl7pPr>
            <a:lvl8pPr>
              <a:defRPr sz="3840"/>
            </a:lvl8pPr>
            <a:lvl9pPr>
              <a:defRPr sz="384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09273" y="9875520"/>
            <a:ext cx="5662320" cy="18295622"/>
          </a:xfrm>
        </p:spPr>
        <p:txBody>
          <a:bodyPr/>
          <a:lstStyle>
            <a:lvl1pPr marL="0" indent="0">
              <a:buNone/>
              <a:defRPr sz="3072"/>
            </a:lvl1pPr>
            <a:lvl2pPr marL="877824" indent="0">
              <a:buNone/>
              <a:defRPr sz="2688"/>
            </a:lvl2pPr>
            <a:lvl3pPr marL="1755648" indent="0">
              <a:buNone/>
              <a:defRPr sz="2304"/>
            </a:lvl3pPr>
            <a:lvl4pPr marL="2633472" indent="0">
              <a:buNone/>
              <a:defRPr sz="1920"/>
            </a:lvl4pPr>
            <a:lvl5pPr marL="3511296" indent="0">
              <a:buNone/>
              <a:defRPr sz="1920"/>
            </a:lvl5pPr>
            <a:lvl6pPr marL="4389120" indent="0">
              <a:buNone/>
              <a:defRPr sz="1920"/>
            </a:lvl6pPr>
            <a:lvl7pPr marL="5266944" indent="0">
              <a:buNone/>
              <a:defRPr sz="1920"/>
            </a:lvl7pPr>
            <a:lvl8pPr marL="6144768" indent="0">
              <a:buNone/>
              <a:defRPr sz="1920"/>
            </a:lvl8pPr>
            <a:lvl9pPr marL="7022592" indent="0">
              <a:buNone/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7311679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09273" y="2194560"/>
            <a:ext cx="5662320" cy="7680960"/>
          </a:xfrm>
        </p:spPr>
        <p:txBody>
          <a:bodyPr anchor="b"/>
          <a:lstStyle>
            <a:lvl1pPr>
              <a:defRPr sz="6144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63656" y="4739647"/>
            <a:ext cx="8887808" cy="23393400"/>
          </a:xfrm>
        </p:spPr>
        <p:txBody>
          <a:bodyPr anchor="t"/>
          <a:lstStyle>
            <a:lvl1pPr marL="0" indent="0">
              <a:buNone/>
              <a:defRPr sz="6144"/>
            </a:lvl1pPr>
            <a:lvl2pPr marL="877824" indent="0">
              <a:buNone/>
              <a:defRPr sz="5376"/>
            </a:lvl2pPr>
            <a:lvl3pPr marL="1755648" indent="0">
              <a:buNone/>
              <a:defRPr sz="4608"/>
            </a:lvl3pPr>
            <a:lvl4pPr marL="2633472" indent="0">
              <a:buNone/>
              <a:defRPr sz="3840"/>
            </a:lvl4pPr>
            <a:lvl5pPr marL="3511296" indent="0">
              <a:buNone/>
              <a:defRPr sz="3840"/>
            </a:lvl5pPr>
            <a:lvl6pPr marL="4389120" indent="0">
              <a:buNone/>
              <a:defRPr sz="3840"/>
            </a:lvl6pPr>
            <a:lvl7pPr marL="5266944" indent="0">
              <a:buNone/>
              <a:defRPr sz="3840"/>
            </a:lvl7pPr>
            <a:lvl8pPr marL="6144768" indent="0">
              <a:buNone/>
              <a:defRPr sz="3840"/>
            </a:lvl8pPr>
            <a:lvl9pPr marL="7022592" indent="0">
              <a:buNone/>
              <a:defRPr sz="384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09273" y="9875520"/>
            <a:ext cx="5662320" cy="18295622"/>
          </a:xfrm>
        </p:spPr>
        <p:txBody>
          <a:bodyPr/>
          <a:lstStyle>
            <a:lvl1pPr marL="0" indent="0">
              <a:buNone/>
              <a:defRPr sz="3072"/>
            </a:lvl1pPr>
            <a:lvl2pPr marL="877824" indent="0">
              <a:buNone/>
              <a:defRPr sz="2688"/>
            </a:lvl2pPr>
            <a:lvl3pPr marL="1755648" indent="0">
              <a:buNone/>
              <a:defRPr sz="2304"/>
            </a:lvl3pPr>
            <a:lvl4pPr marL="2633472" indent="0">
              <a:buNone/>
              <a:defRPr sz="1920"/>
            </a:lvl4pPr>
            <a:lvl5pPr marL="3511296" indent="0">
              <a:buNone/>
              <a:defRPr sz="1920"/>
            </a:lvl5pPr>
            <a:lvl6pPr marL="4389120" indent="0">
              <a:buNone/>
              <a:defRPr sz="1920"/>
            </a:lvl6pPr>
            <a:lvl7pPr marL="5266944" indent="0">
              <a:buNone/>
              <a:defRPr sz="1920"/>
            </a:lvl7pPr>
            <a:lvl8pPr marL="6144768" indent="0">
              <a:buNone/>
              <a:defRPr sz="1920"/>
            </a:lvl8pPr>
            <a:lvl9pPr marL="7022592" indent="0">
              <a:buNone/>
              <a:defRPr sz="192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9814034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06986" y="1752607"/>
            <a:ext cx="15142191" cy="6362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06986" y="8763000"/>
            <a:ext cx="15142191" cy="2088642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06986" y="30510487"/>
            <a:ext cx="3950137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2EDE49-54AE-4C08-8A85-932F3DD1AFD5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5479" y="30510487"/>
            <a:ext cx="5925205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399040" y="30510487"/>
            <a:ext cx="3950137" cy="17526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304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8B5A1-26B3-433F-9A8D-56904819B56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0326313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  <p:sldLayoutId id="2147483729" r:id="rId9"/>
    <p:sldLayoutId id="2147483730" r:id="rId10"/>
    <p:sldLayoutId id="2147483731" r:id="rId11"/>
  </p:sldLayoutIdLst>
  <p:txStyles>
    <p:titleStyle>
      <a:lvl1pPr algn="l" defTabSz="1755648" rtl="0" eaLnBrk="1" latinLnBrk="0" hangingPunct="1">
        <a:lnSpc>
          <a:spcPct val="90000"/>
        </a:lnSpc>
        <a:spcBef>
          <a:spcPct val="0"/>
        </a:spcBef>
        <a:buNone/>
        <a:defRPr sz="8448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38912" indent="-438912" algn="l" defTabSz="1755648" rtl="0" eaLnBrk="1" latinLnBrk="0" hangingPunct="1">
        <a:lnSpc>
          <a:spcPct val="90000"/>
        </a:lnSpc>
        <a:spcBef>
          <a:spcPts val="1920"/>
        </a:spcBef>
        <a:buFont typeface="Arial" panose="020B0604020202020204" pitchFamily="34" charset="0"/>
        <a:buChar char="•"/>
        <a:defRPr sz="5376" kern="1200">
          <a:solidFill>
            <a:schemeClr val="tx1"/>
          </a:solidFill>
          <a:latin typeface="+mn-lt"/>
          <a:ea typeface="+mn-ea"/>
          <a:cs typeface="+mn-cs"/>
        </a:defRPr>
      </a:lvl1pPr>
      <a:lvl2pPr marL="1316736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4608" kern="1200">
          <a:solidFill>
            <a:schemeClr val="tx1"/>
          </a:solidFill>
          <a:latin typeface="+mn-lt"/>
          <a:ea typeface="+mn-ea"/>
          <a:cs typeface="+mn-cs"/>
        </a:defRPr>
      </a:lvl2pPr>
      <a:lvl3pPr marL="2194560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840" kern="1200">
          <a:solidFill>
            <a:schemeClr val="tx1"/>
          </a:solidFill>
          <a:latin typeface="+mn-lt"/>
          <a:ea typeface="+mn-ea"/>
          <a:cs typeface="+mn-cs"/>
        </a:defRPr>
      </a:lvl3pPr>
      <a:lvl4pPr marL="3072384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4pPr>
      <a:lvl5pPr marL="3950208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5pPr>
      <a:lvl6pPr marL="4828032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6pPr>
      <a:lvl7pPr marL="5705856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7pPr>
      <a:lvl8pPr marL="6583680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8pPr>
      <a:lvl9pPr marL="7461504" indent="-438912" algn="l" defTabSz="1755648" rtl="0" eaLnBrk="1" latinLnBrk="0" hangingPunct="1">
        <a:lnSpc>
          <a:spcPct val="90000"/>
        </a:lnSpc>
        <a:spcBef>
          <a:spcPts val="960"/>
        </a:spcBef>
        <a:buFont typeface="Arial" panose="020B0604020202020204" pitchFamily="34" charset="0"/>
        <a:buChar char="•"/>
        <a:defRPr sz="345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1pPr>
      <a:lvl2pPr marL="877824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2pPr>
      <a:lvl3pPr marL="1755648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3pPr>
      <a:lvl4pPr marL="2633472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4pPr>
      <a:lvl5pPr marL="3511296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5pPr>
      <a:lvl6pPr marL="4389120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6pPr>
      <a:lvl7pPr marL="5266944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7pPr>
      <a:lvl8pPr marL="6144768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8pPr>
      <a:lvl9pPr marL="7022592" algn="l" defTabSz="1755648" rtl="0" eaLnBrk="1" latinLnBrk="0" hangingPunct="1">
        <a:defRPr sz="345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sv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microsoft.com/office/2007/relationships/hdphoto" Target="../media/hdphoto1.wdp"/><Relationship Id="rId5" Type="http://schemas.openxmlformats.org/officeDocument/2006/relationships/image" Target="../media/image3.tif"/><Relationship Id="rId10" Type="http://schemas.openxmlformats.org/officeDocument/2006/relationships/image" Target="../media/image8.png"/><Relationship Id="rId4" Type="http://schemas.openxmlformats.org/officeDocument/2006/relationships/image" Target="../media/image2.tif"/><Relationship Id="rId9" Type="http://schemas.openxmlformats.org/officeDocument/2006/relationships/image" Target="../media/image7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ED564AD5-0C33-ED91-EFAE-012EA2B687EE}"/>
              </a:ext>
            </a:extLst>
          </p:cNvPr>
          <p:cNvSpPr/>
          <p:nvPr/>
        </p:nvSpPr>
        <p:spPr>
          <a:xfrm>
            <a:off x="-10561" y="19922143"/>
            <a:ext cx="17556163" cy="328565"/>
          </a:xfrm>
          <a:prstGeom prst="rect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CA" sz="1756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EBE75F4E-9258-7773-D067-BE29BEFF83A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4182" y="22471980"/>
            <a:ext cx="11548599" cy="8617393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0A24E8E-6569-51A0-E4C1-86F350E19DFE}"/>
              </a:ext>
            </a:extLst>
          </p:cNvPr>
          <p:cNvSpPr txBox="1"/>
          <p:nvPr/>
        </p:nvSpPr>
        <p:spPr>
          <a:xfrm>
            <a:off x="2451637" y="1255580"/>
            <a:ext cx="12919587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0" dirty="0">
                <a:latin typeface="Arial Narrow" panose="020B0606020202030204" pitchFamily="34" charset="0"/>
              </a:rPr>
              <a:t>Battery Monitoring System</a:t>
            </a:r>
            <a:endParaRPr lang="en-CA" sz="10000" dirty="0">
              <a:latin typeface="Arial Narrow" panose="020B060602020203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8D8E7652-393A-77C0-FFA2-0298D694CE46}"/>
              </a:ext>
            </a:extLst>
          </p:cNvPr>
          <p:cNvSpPr txBox="1"/>
          <p:nvPr/>
        </p:nvSpPr>
        <p:spPr>
          <a:xfrm>
            <a:off x="507874" y="21047903"/>
            <a:ext cx="630936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7200" dirty="0">
                <a:latin typeface="Arial Narrow" panose="020B0606020202030204" pitchFamily="34" charset="0"/>
              </a:rPr>
              <a:t>Our Product</a:t>
            </a:r>
            <a:endParaRPr lang="en-CA" sz="7200" dirty="0">
              <a:latin typeface="Arial Narrow" panose="020B0606020202030204" pitchFamily="34" charset="0"/>
            </a:endParaRP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57959E9D-29EA-D853-59A2-74619016E29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24212" y="10921507"/>
            <a:ext cx="10432613" cy="7824459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F63657E-26CE-5573-4C85-788EB9D2832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43925" y="28056256"/>
            <a:ext cx="6948056" cy="5211042"/>
          </a:xfrm>
          <a:prstGeom prst="rect">
            <a:avLst/>
          </a:prstGeom>
        </p:spPr>
      </p:pic>
      <p:pic>
        <p:nvPicPr>
          <p:cNvPr id="20" name="Graphic 19" descr="Wireless">
            <a:extLst>
              <a:ext uri="{FF2B5EF4-FFF2-40B4-BE49-F238E27FC236}">
                <a16:creationId xmlns:a16="http://schemas.microsoft.com/office/drawing/2014/main" id="{28D518CF-6A44-833F-32AB-A0DEF429B6D3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4101770">
            <a:off x="6207569" y="9534795"/>
            <a:ext cx="1921500" cy="1921500"/>
          </a:xfrm>
          <a:prstGeom prst="rect">
            <a:avLst/>
          </a:prstGeom>
        </p:spPr>
      </p:pic>
      <p:pic>
        <p:nvPicPr>
          <p:cNvPr id="25" name="Graphic 24" descr="Cloud">
            <a:extLst>
              <a:ext uri="{FF2B5EF4-FFF2-40B4-BE49-F238E27FC236}">
                <a16:creationId xmlns:a16="http://schemas.microsoft.com/office/drawing/2014/main" id="{7CDE202C-329F-8C96-5FD3-9052F7FDBC1B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4951775" y="1535143"/>
            <a:ext cx="7631493" cy="7137544"/>
          </a:xfrm>
          <a:prstGeom prst="rect">
            <a:avLst/>
          </a:prstGeom>
        </p:spPr>
      </p:pic>
      <p:sp>
        <p:nvSpPr>
          <p:cNvPr id="26" name="TextBox 25">
            <a:extLst>
              <a:ext uri="{FF2B5EF4-FFF2-40B4-BE49-F238E27FC236}">
                <a16:creationId xmlns:a16="http://schemas.microsoft.com/office/drawing/2014/main" id="{0E53C653-1EC6-FEC7-3024-A61A7158036B}"/>
              </a:ext>
            </a:extLst>
          </p:cNvPr>
          <p:cNvSpPr txBox="1"/>
          <p:nvPr/>
        </p:nvSpPr>
        <p:spPr>
          <a:xfrm>
            <a:off x="4951775" y="8401102"/>
            <a:ext cx="249555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/>
              <a:t>AH&lt;9</a:t>
            </a:r>
            <a:endParaRPr lang="en-CA" sz="6000" dirty="0"/>
          </a:p>
        </p:txBody>
      </p:sp>
      <p:cxnSp>
        <p:nvCxnSpPr>
          <p:cNvPr id="28" name="Straight Arrow Connector 27">
            <a:extLst>
              <a:ext uri="{FF2B5EF4-FFF2-40B4-BE49-F238E27FC236}">
                <a16:creationId xmlns:a16="http://schemas.microsoft.com/office/drawing/2014/main" id="{F27400E3-E677-52D3-A510-7625D85A2AD0}"/>
              </a:ext>
            </a:extLst>
          </p:cNvPr>
          <p:cNvCxnSpPr>
            <a:cxnSpLocks/>
          </p:cNvCxnSpPr>
          <p:nvPr/>
        </p:nvCxnSpPr>
        <p:spPr>
          <a:xfrm flipV="1">
            <a:off x="7413783" y="7321034"/>
            <a:ext cx="600418" cy="2251986"/>
          </a:xfrm>
          <a:prstGeom prst="straightConnector1">
            <a:avLst/>
          </a:prstGeom>
          <a:ln w="1682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TextBox 28">
            <a:extLst>
              <a:ext uri="{FF2B5EF4-FFF2-40B4-BE49-F238E27FC236}">
                <a16:creationId xmlns:a16="http://schemas.microsoft.com/office/drawing/2014/main" id="{CE112433-CD4C-2298-497C-C43204365E70}"/>
              </a:ext>
            </a:extLst>
          </p:cNvPr>
          <p:cNvSpPr txBox="1"/>
          <p:nvPr/>
        </p:nvSpPr>
        <p:spPr>
          <a:xfrm>
            <a:off x="7109910" y="3971418"/>
            <a:ext cx="3426062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8000" dirty="0"/>
              <a:t>Cloud Service</a:t>
            </a:r>
            <a:endParaRPr lang="en-CA" sz="8000" dirty="0"/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FA6253B-6E58-62FA-B7F4-8D0A19A2D027}"/>
              </a:ext>
            </a:extLst>
          </p:cNvPr>
          <p:cNvCxnSpPr>
            <a:cxnSpLocks/>
          </p:cNvCxnSpPr>
          <p:nvPr/>
        </p:nvCxnSpPr>
        <p:spPr>
          <a:xfrm>
            <a:off x="9908401" y="7321034"/>
            <a:ext cx="1566459" cy="2095731"/>
          </a:xfrm>
          <a:prstGeom prst="straightConnector1">
            <a:avLst/>
          </a:prstGeom>
          <a:ln w="168275">
            <a:solidFill>
              <a:schemeClr val="bg2">
                <a:lumMod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Graphic 32" descr="Wireless">
            <a:extLst>
              <a:ext uri="{FF2B5EF4-FFF2-40B4-BE49-F238E27FC236}">
                <a16:creationId xmlns:a16="http://schemas.microsoft.com/office/drawing/2014/main" id="{73D14E1E-09A7-1742-2961-2AB8D3368CA1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 rot="910574">
            <a:off x="10805584" y="9140754"/>
            <a:ext cx="1921500" cy="1921500"/>
          </a:xfrm>
          <a:prstGeom prst="rect">
            <a:avLst/>
          </a:prstGeom>
        </p:spPr>
      </p:pic>
      <p:pic>
        <p:nvPicPr>
          <p:cNvPr id="38" name="Picture 37">
            <a:extLst>
              <a:ext uri="{FF2B5EF4-FFF2-40B4-BE49-F238E27FC236}">
                <a16:creationId xmlns:a16="http://schemas.microsoft.com/office/drawing/2014/main" id="{3DAFF912-C430-539E-A9A5-1D2AB07F9C7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7256" y="10318513"/>
            <a:ext cx="5554725" cy="90958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74767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1D9A78"/>
      </a:accent1>
      <a:accent2>
        <a:srgbClr val="8BC145"/>
      </a:accent2>
      <a:accent3>
        <a:srgbClr val="36AFCE"/>
      </a:accent3>
      <a:accent4>
        <a:srgbClr val="1D6FA9"/>
      </a:accent4>
      <a:accent5>
        <a:srgbClr val="B74919"/>
      </a:accent5>
      <a:accent6>
        <a:srgbClr val="F19D19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AE6F2518-B084-4896-AF52-66CC2144AA26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299</TotalTime>
  <Words>11</Words>
  <Application>Microsoft Office PowerPoint</Application>
  <PresentationFormat>Custom</PresentationFormat>
  <Paragraphs>5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Arial</vt:lpstr>
      <vt:lpstr>Arial Narrow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Mauricio Benavides</dc:creator>
  <cp:lastModifiedBy>Mauricio Benavides</cp:lastModifiedBy>
  <cp:revision>7</cp:revision>
  <dcterms:created xsi:type="dcterms:W3CDTF">2023-01-08T18:02:33Z</dcterms:created>
  <dcterms:modified xsi:type="dcterms:W3CDTF">2023-01-10T14:21:10Z</dcterms:modified>
</cp:coreProperties>
</file>

<file path=docProps/thumbnail.jpeg>
</file>